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9" r:id="rId3"/>
    <p:sldId id="276" r:id="rId4"/>
    <p:sldId id="300" r:id="rId5"/>
    <p:sldId id="277" r:id="rId6"/>
    <p:sldId id="301" r:id="rId7"/>
    <p:sldId id="278" r:id="rId8"/>
    <p:sldId id="302" r:id="rId9"/>
    <p:sldId id="279" r:id="rId10"/>
    <p:sldId id="303" r:id="rId11"/>
    <p:sldId id="280" r:id="rId12"/>
    <p:sldId id="304" r:id="rId13"/>
    <p:sldId id="281" r:id="rId14"/>
    <p:sldId id="305" r:id="rId15"/>
    <p:sldId id="282" r:id="rId16"/>
    <p:sldId id="306" r:id="rId17"/>
    <p:sldId id="283" r:id="rId18"/>
    <p:sldId id="307" r:id="rId19"/>
    <p:sldId id="284" r:id="rId20"/>
    <p:sldId id="308" r:id="rId21"/>
    <p:sldId id="285" r:id="rId22"/>
    <p:sldId id="309" r:id="rId23"/>
    <p:sldId id="286" r:id="rId24"/>
    <p:sldId id="310" r:id="rId25"/>
    <p:sldId id="287" r:id="rId26"/>
    <p:sldId id="311" r:id="rId27"/>
    <p:sldId id="288" r:id="rId28"/>
    <p:sldId id="312" r:id="rId29"/>
    <p:sldId id="289" r:id="rId30"/>
    <p:sldId id="313" r:id="rId31"/>
    <p:sldId id="290" r:id="rId32"/>
    <p:sldId id="314" r:id="rId33"/>
    <p:sldId id="291" r:id="rId34"/>
    <p:sldId id="315" r:id="rId35"/>
    <p:sldId id="292" r:id="rId36"/>
    <p:sldId id="295" r:id="rId37"/>
    <p:sldId id="296" r:id="rId38"/>
    <p:sldId id="297" r:id="rId39"/>
    <p:sldId id="298" r:id="rId40"/>
    <p:sldId id="272" r:id="rId41"/>
    <p:sldId id="274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-1650" y="-78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4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93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9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3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1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27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99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73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06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4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30308-CAC9-47C5-BF39-9AF61B7CFD21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899AB-BED5-41C4-AC57-F622D1654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03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2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15231" y="3077120"/>
            <a:ext cx="540724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Хабаровский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Верхнебуреинский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Ульчский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7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204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5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3027895"/>
            <a:ext cx="611257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Ульчский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Солнечный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Им</a:t>
            </a:r>
            <a:r>
              <a:rPr lang="ru-RU" sz="4000" dirty="0">
                <a:solidFill>
                  <a:schemeClr val="bg1"/>
                </a:solidFill>
                <a:latin typeface="Exo 2" panose="00000800000000000000" pitchFamily="2" charset="-52"/>
              </a:rPr>
              <a:t>. Полины Осипенко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7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8348" cy="68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4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45421" y="2987634"/>
            <a:ext cx="575670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Солнечный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Советско-гаванский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Комсомольский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3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204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3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27430" y="2703856"/>
            <a:ext cx="468910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Вяземский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Ванинский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Комсомольский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-3569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3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8348" cy="68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1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42599" y="2661332"/>
            <a:ext cx="695575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Советско-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Гаваньский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Ванинский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им. Лазо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0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204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6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8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40064" y="2652583"/>
            <a:ext cx="592341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Тугуро-чумиканский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Ванинский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Охотский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7454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8723" y="2921393"/>
            <a:ext cx="695575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Советско-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Гаваньский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Нанайский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Вяземский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198349" cy="68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4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1113" y="2652583"/>
            <a:ext cx="345318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Амурский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Ульчский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Нанайский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-3569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204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0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1113" y="2652583"/>
            <a:ext cx="397416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Амурский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Хабаровский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Бикинский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1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48"/>
            <a:ext cx="12181446" cy="686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96938" y="2879593"/>
            <a:ext cx="592341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Тугуро-чумиканский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Верхнебуреинский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Солнечный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7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198349" cy="68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99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69321" y="3068779"/>
            <a:ext cx="469070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Комсомольский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Вяземский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Хабаровский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-3569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7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4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3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7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26975" y="2652583"/>
            <a:ext cx="430919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им. Лазо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Аяно</a:t>
            </a: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-майский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Хабаровский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-3569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0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198349" cy="68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8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0276" y="2630914"/>
            <a:ext cx="695575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Тугуро-Чумиканский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им. Полины </a:t>
            </a:r>
            <a:r>
              <a:rPr lang="ru-RU" sz="4000" dirty="0">
                <a:solidFill>
                  <a:schemeClr val="bg1"/>
                </a:solidFill>
                <a:latin typeface="Exo 2" panose="00000800000000000000" pitchFamily="2" charset="-52"/>
              </a:rPr>
              <a:t>О</a:t>
            </a: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сипенко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Вяземский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5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D1943D-A960-41B5-94BC-2265986F6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6"/>
            <a:ext cx="12192000" cy="685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5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1113" y="2652583"/>
            <a:ext cx="345318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Вяземский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Ульчский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Бикинский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-3569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8348" cy="68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7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2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петроглифы сикачи-аля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9736">
            <a:off x="-740205" y="-525726"/>
            <a:ext cx="14344664" cy="806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99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0882" y="-538601"/>
            <a:ext cx="13705490" cy="86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Картинки по запросу иван москвити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0" r="18701"/>
          <a:stretch/>
        </p:blipFill>
        <p:spPr bwMode="auto">
          <a:xfrm>
            <a:off x="1016716" y="-144463"/>
            <a:ext cx="4595750" cy="41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василий пояр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033" y="1506493"/>
            <a:ext cx="3618809" cy="453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Картинки по запросу ерофей хабар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артинки по запросу ерофей хабар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Картинки по запросу ерофей хабаров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16" y="3512946"/>
            <a:ext cx="4595750" cy="348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96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693" y="0"/>
            <a:ext cx="5779704" cy="6791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8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9175" y="2652583"/>
            <a:ext cx="541686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Аяно</a:t>
            </a: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-майский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Вяземский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Верхнебуреинский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5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0"/>
            <a:ext cx="12204700" cy="6858000"/>
          </a:xfrm>
          <a:prstGeom prst="rect">
            <a:avLst/>
          </a:prstGeom>
        </p:spPr>
      </p:pic>
      <p:sp>
        <p:nvSpPr>
          <p:cNvPr id="3" name="Прямоугольник с одним скругленным углом 2"/>
          <p:cNvSpPr/>
          <p:nvPr/>
        </p:nvSpPr>
        <p:spPr>
          <a:xfrm rot="10800000">
            <a:off x="3190125" y="278644"/>
            <a:ext cx="9008226" cy="2111433"/>
          </a:xfrm>
          <a:prstGeom prst="round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11243" y="457198"/>
            <a:ext cx="77957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</a:t>
            </a:r>
            <a:r>
              <a:rPr lang="ru-RU" sz="5400" b="1" dirty="0" err="1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КрайНачинается</a:t>
            </a:r>
            <a:r>
              <a:rPr lang="en-US" sz="54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_</a:t>
            </a:r>
            <a:r>
              <a:rPr lang="ru-RU" sz="5400" b="1" dirty="0" err="1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сМеня</a:t>
            </a:r>
            <a:endParaRPr lang="ru-RU" sz="5400" b="1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sz="5400" b="1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</a:t>
            </a:r>
            <a:r>
              <a:rPr lang="ru-RU" sz="5400" b="1" cap="none" spc="0" dirty="0" err="1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ХабаровскомуКраю</a:t>
            </a:r>
            <a:r>
              <a:rPr lang="en-US" sz="5400" b="1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_</a:t>
            </a:r>
            <a:r>
              <a:rPr lang="ru-RU" sz="5400" b="1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80</a:t>
            </a:r>
            <a:endParaRPr lang="ru-RU" sz="5400" b="1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115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8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4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5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2656559"/>
            <a:ext cx="611898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Тугуро-чумиканский</a:t>
            </a:r>
            <a:endParaRPr lang="ru-RU" sz="4000" dirty="0" smtClean="0">
              <a:solidFill>
                <a:schemeClr val="bg1"/>
              </a:solidFill>
              <a:latin typeface="Exo 2" panose="00000800000000000000" pitchFamily="2" charset="-52"/>
            </a:endParaRP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Комсомольский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Им. Полины Осипенко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0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0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04EC61-F7EB-410F-B6A0-D19945D6E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6"/>
            <a:ext cx="12192000" cy="685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5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348" cy="6854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1095633"/>
            <a:ext cx="588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1F7DEB"/>
                </a:solidFill>
                <a:latin typeface="Exo 2" panose="00000800000000000000" pitchFamily="2" charset="-52"/>
              </a:rPr>
              <a:t>КАКОЙ ЭТО РАЙОН?</a:t>
            </a:r>
            <a:endParaRPr lang="ru-RU" sz="4400" dirty="0">
              <a:solidFill>
                <a:srgbClr val="1F7DEB"/>
              </a:solidFill>
              <a:latin typeface="Exo 2" panose="000008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48602" y="2952128"/>
            <a:ext cx="450155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А) </a:t>
            </a:r>
            <a:r>
              <a:rPr lang="ru-RU" sz="4000" dirty="0" err="1" smtClean="0">
                <a:solidFill>
                  <a:schemeClr val="bg1"/>
                </a:solidFill>
                <a:latin typeface="Exo 2" panose="00000800000000000000" pitchFamily="2" charset="-52"/>
              </a:rPr>
              <a:t>Аяно</a:t>
            </a: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-Майский 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Б) Николаевский</a:t>
            </a:r>
          </a:p>
          <a:p>
            <a:pPr>
              <a:lnSpc>
                <a:spcPct val="200000"/>
              </a:lnSpc>
            </a:pP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В) </a:t>
            </a:r>
            <a:r>
              <a:rPr lang="ru-RU" sz="4000" dirty="0">
                <a:solidFill>
                  <a:schemeClr val="bg1"/>
                </a:solidFill>
                <a:latin typeface="Exo 2" panose="00000800000000000000" pitchFamily="2" charset="-52"/>
              </a:rPr>
              <a:t>А</a:t>
            </a:r>
            <a:r>
              <a:rPr lang="ru-RU" sz="4000" dirty="0" smtClean="0">
                <a:solidFill>
                  <a:schemeClr val="bg1"/>
                </a:solidFill>
                <a:latin typeface="Exo 2" panose="00000800000000000000" pitchFamily="2" charset="-52"/>
              </a:rPr>
              <a:t>мурский</a:t>
            </a:r>
            <a:endParaRPr lang="ru-RU" sz="4000" dirty="0">
              <a:solidFill>
                <a:schemeClr val="bg1"/>
              </a:solidFill>
              <a:latin typeface="Exo 2" panose="000008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-3569"/>
            <a:ext cx="4248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7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8348" cy="685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1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242</Words>
  <Application>Microsoft Office PowerPoint</Application>
  <PresentationFormat>Произвольный</PresentationFormat>
  <Paragraphs>70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kotst</dc:creator>
  <cp:lastModifiedBy>Слободенюк Лариса Генадьевна</cp:lastModifiedBy>
  <cp:revision>29</cp:revision>
  <dcterms:created xsi:type="dcterms:W3CDTF">2018-01-09T11:56:56Z</dcterms:created>
  <dcterms:modified xsi:type="dcterms:W3CDTF">2018-09-06T02:11:40Z</dcterms:modified>
</cp:coreProperties>
</file>